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80" r:id="rId12"/>
    <p:sldId id="265" r:id="rId13"/>
    <p:sldId id="266" r:id="rId14"/>
    <p:sldId id="267" r:id="rId15"/>
    <p:sldId id="270" r:id="rId16"/>
    <p:sldId id="276" r:id="rId17"/>
    <p:sldId id="277" r:id="rId18"/>
    <p:sldId id="287" r:id="rId19"/>
    <p:sldId id="269" r:id="rId20"/>
    <p:sldId id="268" r:id="rId21"/>
    <p:sldId id="271" r:id="rId22"/>
    <p:sldId id="274" r:id="rId23"/>
    <p:sldId id="278" r:id="rId24"/>
    <p:sldId id="279" r:id="rId25"/>
    <p:sldId id="281" r:id="rId26"/>
    <p:sldId id="282" r:id="rId27"/>
    <p:sldId id="283" r:id="rId28"/>
    <p:sldId id="294" r:id="rId29"/>
    <p:sldId id="272" r:id="rId30"/>
    <p:sldId id="284" r:id="rId31"/>
    <p:sldId id="288" r:id="rId32"/>
    <p:sldId id="290" r:id="rId33"/>
    <p:sldId id="291" r:id="rId34"/>
    <p:sldId id="292" r:id="rId35"/>
    <p:sldId id="293" r:id="rId36"/>
    <p:sldId id="285" r:id="rId37"/>
    <p:sldId id="286" r:id="rId38"/>
    <p:sldId id="275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32886-CE5E-4532-8CD5-C7B8DAC61CAE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CD90-B4A2-4BB1-B513-856A59AF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been a grant writer</a:t>
            </a:r>
            <a:r>
              <a:rPr lang="en-US" baseline="0" dirty="0" smtClean="0"/>
              <a:t> and I’ve also been an evaluator.  Tell Michelle Sanson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CD90-B4A2-4BB1-B513-856A59AF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r>
              <a:rPr lang="en-US" baseline="0" dirty="0" smtClean="0"/>
              <a:t> lays the groundwork for your next grant to be funded.  Be sure to publicize what you’re doing!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CD90-B4A2-4BB1-B513-856A59AF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your students share what they learn with younger</a:t>
            </a:r>
            <a:r>
              <a:rPr lang="en-US" baseline="0" dirty="0" smtClean="0"/>
              <a:t> students or fellow students.  Suddenly, a grant that initially only affects 30 kids can potentially affect a whole school.  Or plan to share what YOU learn with other teachers at a conference.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CD90-B4A2-4BB1-B513-856A59AF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your students share what they learn with younger</a:t>
            </a:r>
            <a:r>
              <a:rPr lang="en-US" baseline="0" dirty="0" smtClean="0"/>
              <a:t> students or fellow students.  Suddenly, a grant that initially only affects 30 kids can potentially affect a whole school.  Or plan to share what YOU learn with </a:t>
            </a:r>
            <a:r>
              <a:rPr lang="en-US" baseline="0" smtClean="0"/>
              <a:t>other teachers at a conference.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CD90-B4A2-4BB1-B513-856A59AF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CD90-B4A2-4BB1-B513-856A59AF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what we all want – to help kids learn better!</a:t>
            </a:r>
            <a:r>
              <a:rPr lang="en-US" baseline="0" dirty="0" smtClean="0"/>
              <a:t>  Whether that’s by trying to get rid of bullying or connecting them to music or drama or whatever.  Our ultimate goal is to help kids learn.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CD90-B4A2-4BB1-B513-856A59AF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2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blind review.  Tell Steve Z story about PSFTC.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CD90-B4A2-4BB1-B513-856A59AF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$25,000</a:t>
            </a:r>
            <a:r>
              <a:rPr lang="en-US" baseline="0" dirty="0" smtClean="0"/>
              <a:t> NEA grant where I didn’t double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1CD90-B4A2-4BB1-B513-856A59AF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Schools Foundation of Tippecanoe County Grant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87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Curl Up with a Good “Nook” to “Kindle” a Love of the Scientific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One “Flu” Over the Hoosier 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/>
              <a:t>Use a colon in your title to elaborate.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69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 </a:t>
            </a:r>
            <a:r>
              <a:rPr lang="en-US" i="1" dirty="0"/>
              <a:t>Inside</a:t>
            </a:r>
            <a:r>
              <a:rPr lang="en-US" dirty="0"/>
              <a:t> the Box:  Sharing Math Fun With Younger Learners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Passport to America: An Exploration of the National Parks of the United </a:t>
            </a:r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title!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a grant written by middle school science and social studies teachers who want to teach a unit together on </a:t>
            </a:r>
            <a:r>
              <a:rPr lang="en-US" sz="3600" dirty="0" smtClean="0"/>
              <a:t>how technology affected settlement of the 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106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Use a colon in your title to </a:t>
            </a:r>
            <a:r>
              <a:rPr lang="en-US" sz="3600" dirty="0" smtClean="0"/>
              <a:t>elaborate.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/>
              <a:t>Keep a potential grants file.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551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Grant Title</a:t>
            </a:r>
            <a:endParaRPr lang="en-US" dirty="0"/>
          </a:p>
        </p:txBody>
      </p:sp>
      <p:pic>
        <p:nvPicPr>
          <p:cNvPr id="1026" name="Picture 2" descr="http://www.atlantabike.org/files/Atlanta-_-ABC-Marketwide-Fundrais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5" y="1986010"/>
            <a:ext cx="4871990" cy="48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Use a colon in your title to elaborate.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Keep a potential grants file</a:t>
            </a:r>
            <a:r>
              <a:rPr lang="en-US" sz="3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/>
              <a:t>Don’t ask for less than $1000.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195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Use a colon in your title to elaborate</a:t>
            </a:r>
            <a:r>
              <a:rPr lang="en-US" sz="3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Keep a potential grants file.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Don’t ask for less than $1000.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/>
              <a:t>Use bullets.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470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Gina Boyd</a:t>
            </a:r>
            <a:br>
              <a:rPr lang="en-US" dirty="0" smtClean="0"/>
            </a:br>
            <a:r>
              <a:rPr lang="en-US" dirty="0" smtClean="0"/>
              <a:t>@4</a:t>
            </a:r>
            <a:r>
              <a:rPr lang="en-US" baseline="30000" dirty="0" smtClean="0"/>
              <a:t>th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GT</a:t>
            </a:r>
            <a:br>
              <a:rPr lang="en-US" dirty="0" smtClean="0"/>
            </a:br>
            <a:r>
              <a:rPr lang="en-US" dirty="0" smtClean="0"/>
              <a:t>4/5 High Ability Teacher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Mayflower mill elementary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647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Use a colon in your title to elaborate</a:t>
            </a:r>
            <a:r>
              <a:rPr lang="en-US" sz="3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Keep a potential grants file.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Don’t ask for less than $1000.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Use bullets.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/>
              <a:t>Explain what has already been done to address the need.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19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Use a colon in your title to elaborate</a:t>
            </a:r>
            <a:r>
              <a:rPr lang="en-US" sz="3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Keep a potential grants file.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Don’t ask for less than $1000.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Use bullets.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Explain what has already been done to address the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/>
              <a:t>Add a community connection.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278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6001"/>
            <a:ext cx="8825659" cy="44888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Use a colon in your title to elaborate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Keep a potential grants file.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Don’t ask for less than $1000.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Use bullets.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Explain what has already been done to address the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Add a community connection.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Find out your school’s free and reduced lunch percentage and use it to demonstrate need.</a:t>
            </a:r>
          </a:p>
        </p:txBody>
      </p:sp>
    </p:spTree>
    <p:extLst>
      <p:ext uri="{BB962C8B-B14F-4D97-AF65-F5344CB8AC3E}">
        <p14:creationId xmlns:p14="http://schemas.microsoft.com/office/powerpoint/2010/main" val="42638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6001"/>
            <a:ext cx="8825659" cy="44888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Use a colon in your title to elaborate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Keep a potential grants file.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Don’t ask for less than $1000.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Use bullets.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Explain what has already been done to address the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Add a community connection.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Find out your school’s free and reduced lunch percentage and use it to demonstrate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Increase your grant effect size by building in sharing of knowledge.</a:t>
            </a:r>
          </a:p>
        </p:txBody>
      </p:sp>
    </p:spTree>
    <p:extLst>
      <p:ext uri="{BB962C8B-B14F-4D97-AF65-F5344CB8AC3E}">
        <p14:creationId xmlns:p14="http://schemas.microsoft.com/office/powerpoint/2010/main" val="25799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6001"/>
            <a:ext cx="8825659" cy="44888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Use a colon in your title to elaborate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Keep a potential grants file.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Don’t ask for less than $1000.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Use bullets.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Explain what has already been done to address the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Add a community connection.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Find out your school’s free and reduced lunch percentage and use it to demonstrate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Increase your grant effect size by building in sharing of knowledge.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Collaborate with others!</a:t>
            </a:r>
          </a:p>
        </p:txBody>
      </p:sp>
    </p:spTree>
    <p:extLst>
      <p:ext uri="{BB962C8B-B14F-4D97-AF65-F5344CB8AC3E}">
        <p14:creationId xmlns:p14="http://schemas.microsoft.com/office/powerpoint/2010/main" val="3376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6001"/>
            <a:ext cx="8825659" cy="44888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Have a clever or catchy title.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Use a colon in your title to elaborate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Keep a potential grants file.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Don’t ask for less than $1000.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Use bullets.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Explain what has already been done to address the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Add a community connection.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Find out your school’s free and reduced lunch percentage and use it to demonstrate need.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Increase your grant effect size by building in sharing of knowledge.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Collaborate with others</a:t>
            </a:r>
            <a:r>
              <a:rPr lang="en-US" sz="2000" dirty="0" smtClean="0"/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Think about assessment early on in your writing process.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148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Ask yourself, “What am I </a:t>
            </a:r>
            <a:r>
              <a:rPr lang="en-US" sz="4800" i="1" dirty="0" smtClean="0"/>
              <a:t>really</a:t>
            </a:r>
            <a:r>
              <a:rPr lang="en-US" sz="4800" dirty="0" smtClean="0"/>
              <a:t> trying to do with this grant?  Take a step back from what you </a:t>
            </a:r>
            <a:r>
              <a:rPr lang="en-US" sz="4800" i="1" dirty="0" smtClean="0"/>
              <a:t>think</a:t>
            </a:r>
            <a:r>
              <a:rPr lang="en-US" sz="4800" dirty="0" smtClean="0"/>
              <a:t> you want.”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203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What do you </a:t>
            </a:r>
            <a:r>
              <a:rPr lang="en-US" sz="8000" i="1" dirty="0" smtClean="0"/>
              <a:t>really</a:t>
            </a:r>
            <a:r>
              <a:rPr lang="en-US" sz="8000" dirty="0" smtClean="0"/>
              <a:t> want?.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61918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this about MORE?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 high school general music teacher wants to buy </a:t>
            </a:r>
            <a:r>
              <a:rPr lang="en-US" sz="3200" dirty="0" smtClean="0"/>
              <a:t>a better sound system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7921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this about MORE?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 third grade math teacher wants a set of math games called </a:t>
            </a:r>
            <a:r>
              <a:rPr lang="en-US" sz="3200" dirty="0" err="1" smtClean="0"/>
              <a:t>VersaTiles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682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PSFTC has changed the way my students learn.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6 grants since 2003 totaling over $10,000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19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this about MORE?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three middle school teachers want to go to a </a:t>
            </a:r>
            <a:r>
              <a:rPr lang="en-US" sz="3200" dirty="0" smtClean="0"/>
              <a:t>technology</a:t>
            </a:r>
            <a:r>
              <a:rPr lang="en-US" sz="3200" dirty="0" smtClean="0"/>
              <a:t> </a:t>
            </a:r>
            <a:r>
              <a:rPr lang="en-US" sz="3200" dirty="0" smtClean="0"/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39450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this about MORE?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Kindergarten teachers want to take a field trip to </a:t>
            </a:r>
            <a:r>
              <a:rPr lang="en-US" sz="3200" dirty="0" smtClean="0"/>
              <a:t>a </a:t>
            </a:r>
            <a:r>
              <a:rPr lang="en-US" sz="3200" dirty="0" err="1" smtClean="0"/>
              <a:t>MakerSpace</a:t>
            </a:r>
            <a:r>
              <a:rPr lang="en-US" sz="3200" dirty="0" smtClean="0"/>
              <a:t> at a science museum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60559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this about MORE?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 high school science teacher wants to pay for ten students’ membership fees to start a local chapter of a national robotics club</a:t>
            </a:r>
          </a:p>
        </p:txBody>
      </p:sp>
    </p:spTree>
    <p:extLst>
      <p:ext uri="{BB962C8B-B14F-4D97-AF65-F5344CB8AC3E}">
        <p14:creationId xmlns:p14="http://schemas.microsoft.com/office/powerpoint/2010/main" val="4282943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 I’ve Made Writing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Including the name of my school in the body of the grant.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584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 I’ve Made Writing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Including the name of my school in the body of the grant.</a:t>
            </a:r>
          </a:p>
          <a:p>
            <a:r>
              <a:rPr lang="en-US" sz="2800" dirty="0" smtClean="0"/>
              <a:t>Not following directions.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7972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me questions via Twitter or email!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 smtClean="0"/>
              <a:t>@4</a:t>
            </a:r>
            <a:r>
              <a:rPr lang="en-US" sz="9600" baseline="30000" dirty="0" smtClean="0"/>
              <a:t>th</a:t>
            </a:r>
            <a:r>
              <a:rPr lang="en-US" sz="9600" dirty="0" smtClean="0"/>
              <a:t>5</a:t>
            </a:r>
            <a:r>
              <a:rPr lang="en-US" sz="9600" baseline="30000" dirty="0" smtClean="0"/>
              <a:t>th</a:t>
            </a:r>
            <a:r>
              <a:rPr lang="en-US" sz="9600" dirty="0" smtClean="0"/>
              <a:t>GT</a:t>
            </a:r>
          </a:p>
          <a:p>
            <a:pPr marL="0" indent="0" algn="ctr">
              <a:buNone/>
            </a:pPr>
            <a:r>
              <a:rPr lang="en-US" sz="7100" dirty="0" smtClean="0"/>
              <a:t>gboyd@tsc.k12.in.us</a:t>
            </a:r>
            <a:endParaRPr lang="en-US" sz="7100" dirty="0"/>
          </a:p>
        </p:txBody>
      </p:sp>
    </p:spTree>
    <p:extLst>
      <p:ext uri="{BB962C8B-B14F-4D97-AF65-F5344CB8AC3E}">
        <p14:creationId xmlns:p14="http://schemas.microsoft.com/office/powerpoint/2010/main" val="42340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Classroom Materials Purchased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NookColor </a:t>
            </a:r>
            <a:r>
              <a:rPr lang="en-US" sz="2800" dirty="0" err="1" smtClean="0"/>
              <a:t>eReaders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Caldecott Medal-winning picture books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National Parks passports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Class sets of nonfiction books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Blank books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Surgical masks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59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NookColor eReader Grant</a:t>
            </a:r>
            <a:br>
              <a:rPr lang="en-US" dirty="0" smtClean="0"/>
            </a:br>
            <a:r>
              <a:rPr lang="en-US" sz="2000" dirty="0" smtClean="0"/>
              <a:t>photo courtesy of the </a:t>
            </a:r>
            <a:r>
              <a:rPr lang="en-US" sz="2000" i="1" dirty="0" smtClean="0"/>
              <a:t>Journal and Courier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609849"/>
            <a:ext cx="9561814" cy="4078677"/>
          </a:xfrm>
        </p:spPr>
      </p:pic>
    </p:spTree>
    <p:extLst>
      <p:ext uri="{BB962C8B-B14F-4D97-AF65-F5344CB8AC3E}">
        <p14:creationId xmlns:p14="http://schemas.microsoft.com/office/powerpoint/2010/main" val="1368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NookColor eReader Grant</a:t>
            </a:r>
            <a:br>
              <a:rPr lang="en-US" dirty="0" smtClean="0"/>
            </a:br>
            <a:r>
              <a:rPr lang="en-US" sz="2000" dirty="0" smtClean="0"/>
              <a:t>photos courtesy of the </a:t>
            </a:r>
            <a:r>
              <a:rPr lang="en-US" sz="2000" i="1" dirty="0" smtClean="0"/>
              <a:t>Journal and Courier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73" y="2603500"/>
            <a:ext cx="4555066" cy="34163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19" y="2768600"/>
            <a:ext cx="4572000" cy="3086100"/>
          </a:xfrm>
        </p:spPr>
      </p:pic>
    </p:spTree>
    <p:extLst>
      <p:ext uri="{BB962C8B-B14F-4D97-AF65-F5344CB8AC3E}">
        <p14:creationId xmlns:p14="http://schemas.microsoft.com/office/powerpoint/2010/main" val="25357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NookColor eReader Grant</a:t>
            </a:r>
            <a:br>
              <a:rPr lang="en-US" dirty="0" smtClean="0"/>
            </a:br>
            <a:r>
              <a:rPr lang="en-US" sz="2000" dirty="0" smtClean="0"/>
              <a:t>photo courtesy of the </a:t>
            </a:r>
            <a:r>
              <a:rPr lang="en-US" sz="2000" i="1" dirty="0" smtClean="0"/>
              <a:t>Journal and Courier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7" y="1887834"/>
            <a:ext cx="7455249" cy="4970166"/>
          </a:xfrm>
        </p:spPr>
      </p:pic>
    </p:spTree>
    <p:extLst>
      <p:ext uri="{BB962C8B-B14F-4D97-AF65-F5344CB8AC3E}">
        <p14:creationId xmlns:p14="http://schemas.microsoft.com/office/powerpoint/2010/main" val="4210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What is it that you want to purchase with this grant?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184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Grant-writing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/>
              <a:t>Have a clever or catchy title.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52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ublic Schools Foundation of Tippecanoe County Grant Program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Gina Boyd&amp;#x0D;&amp;#x0A;@4th5thGT&amp;#x0D;&amp;#x0A;4/5 High Ability Teacher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PSFTC has changed the way my students learn.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Examples of Classroom Materials Purchased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NookColor eReader Grant&amp;#x0D;&amp;#x0A;photo courtesy of the Journal and Courier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NookColor eReader Grant&amp;#x0D;&amp;#x0A;photos courtesy of the Journal and Courier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NookColor eReader Grant&amp;#x0D;&amp;#x0A;photo courtesy of the Journal and Courier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Grant-writing Tips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Curl Up with a Good “Nook” to “Kindle” a Love of the Scientific Process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One “Flu” Over the Hoosier State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Potential Grant Title&amp;quot;&quot;/&gt;&lt;property id=&quot;20307&quot; value=&quot;268&quot;/&gt;&lt;/object&gt;&lt;object type=&quot;3&quot; unique_id=&quot;10015&quot;&gt;&lt;property id=&quot;20148&quot; value=&quot;5&quot;/&gt;&lt;property id=&quot;20300&quot; value=&quot;Slide 12 - &amp;quot;Grant-writing Tips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Grant-writing Tips&amp;quot;&quot;/&gt;&lt;property id=&quot;20307&quot; value=&quot;270&quot;/&gt;&lt;/object&gt;&lt;object type=&quot;3&quot; unique_id=&quot;10017&quot;&gt;&lt;property id=&quot;20148&quot; value=&quot;5&quot;/&gt;&lt;property id=&quot;20300&quot; value=&quot;Slide 16 - &amp;quot;Grant-writing Tips&amp;quot;&quot;/&gt;&lt;property id=&quot;20307&quot; value=&quot;271&quot;/&gt;&lt;/object&gt;&lt;object type=&quot;3&quot; unique_id=&quot;10018&quot;&gt;&lt;property id=&quot;20148&quot; value=&quot;5&quot;/&gt;&lt;property id=&quot;20300&quot; value=&quot;Slide 17 - &amp;quot;Grant-writing Tips&amp;quot;&quot;/&gt;&lt;property id=&quot;20307&quot; value=&quot;274&quot;/&gt;&lt;/object&gt;&lt;object type=&quot;3&quot; unique_id=&quot;10019&quot;&gt;&lt;property id=&quot;20148&quot; value=&quot;5&quot;/&gt;&lt;property id=&quot;20300&quot; value=&quot;Slide 20 - &amp;quot;Grant-writing Tips&amp;quot;&quot;/&gt;&lt;property id=&quot;20307&quot; value=&quot;272&quot;/&gt;&lt;/object&gt;&lt;object type=&quot;3&quot; unique_id=&quot;10020&quot;&gt;&lt;property id=&quot;20148&quot; value=&quot;5&quot;/&gt;&lt;property id=&quot;20300&quot; value=&quot;Slide 21 - &amp;quot;Grant-writing Tips&amp;quot;&quot;/&gt;&lt;property id=&quot;20307&quot; value=&quot;273&quot;/&gt;&lt;/object&gt;&lt;object type=&quot;3&quot; unique_id=&quot;10021&quot;&gt;&lt;property id=&quot;20148&quot; value=&quot;5&quot;/&gt;&lt;property id=&quot;20300&quot; value=&quot;Slide 22 - &amp;quot;Ask me questions via Twitter!&amp;quot;&quot;/&gt;&lt;property id=&quot;20307&quot; value=&quot;275&quot;/&gt;&lt;/object&gt;&lt;object type=&quot;3&quot; unique_id=&quot;10202&quot;&gt;&lt;property id=&quot;20148&quot; value=&quot;5&quot;/&gt;&lt;property id=&quot;20300&quot; value=&quot;Slide 14 - &amp;quot;Think Inside the Box:  Sharing Math Fun With Younger Learners &amp;quot;&quot;/&gt;&lt;property id=&quot;20307&quot; value=&quot;276&quot;/&gt;&lt;/object&gt;&lt;object type=&quot;3&quot; unique_id=&quot;10203&quot;&gt;&lt;property id=&quot;20148&quot; value=&quot;5&quot;/&gt;&lt;property id=&quot;20300&quot; value=&quot;Slide 15 - &amp;quot;Passport to America: An Exploration of the National Parks of the United States&amp;quot;&quot;/&gt;&lt;property id=&quot;20307&quot; value=&quot;277&quot;/&gt;&lt;/object&gt;&lt;object type=&quot;3&quot; unique_id=&quot;10204&quot;&gt;&lt;property id=&quot;20148&quot; value=&quot;5&quot;/&gt;&lt;property id=&quot;20300&quot; value=&quot;Slide 18 - &amp;quot;Grant-writing Tips&amp;quot;&quot;/&gt;&lt;property id=&quot;20307&quot; value=&quot;278&quot;/&gt;&lt;/object&gt;&lt;object type=&quot;3&quot; unique_id=&quot;10205&quot;&gt;&lt;property id=&quot;20148&quot; value=&quot;5&quot;/&gt;&lt;property id=&quot;20300&quot; value=&quot;Slide 19 - &amp;quot;Grant-writing Tips&amp;quot;&quot;/&gt;&lt;property id=&quot;20307&quot; value=&quot;2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87E414F6962944A24BA67BE815AA08" ma:contentTypeVersion="0" ma:contentTypeDescription="Create a new document." ma:contentTypeScope="" ma:versionID="9bedaa715206f413a00fd556373589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7d1201a62a32759c0fdfb27541c6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BB7A72-BC0F-4C97-AB38-6C938C5D3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79346-1665-4B02-AB40-705036D77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4B0D86-07AD-4A48-BB83-DDFB11D98FC7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860</TotalTime>
  <Words>1098</Words>
  <Application>Microsoft Office PowerPoint</Application>
  <PresentationFormat>Widescreen</PresentationFormat>
  <Paragraphs>138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Ion Boardroom</vt:lpstr>
      <vt:lpstr>Public Schools Foundation of Tippecanoe County Grant Program</vt:lpstr>
      <vt:lpstr>Gina Boyd @4th5thGT 4/5 High Ability Teacher</vt:lpstr>
      <vt:lpstr>PSFTC has changed the way my students learn.</vt:lpstr>
      <vt:lpstr>Examples of Classroom Materials Purchased</vt:lpstr>
      <vt:lpstr>NookColor eReader Grant photo courtesy of the Journal and Courier</vt:lpstr>
      <vt:lpstr>NookColor eReader Grant photos courtesy of the Journal and Courier</vt:lpstr>
      <vt:lpstr>NookColor eReader Grant photo courtesy of the Journal and Courier</vt:lpstr>
      <vt:lpstr>Turn and Talk</vt:lpstr>
      <vt:lpstr>Grant-writing Tips</vt:lpstr>
      <vt:lpstr>Curl Up with a Good “Nook” to “Kindle” a Love of the Scientific Process</vt:lpstr>
      <vt:lpstr>One “Flu” Over the Hoosier State</vt:lpstr>
      <vt:lpstr>Grant-writing Tips</vt:lpstr>
      <vt:lpstr>Think Inside the Box:  Sharing Math Fun With Younger Learners </vt:lpstr>
      <vt:lpstr>Passport to America: An Exploration of the National Parks of the United States</vt:lpstr>
      <vt:lpstr>Write a title!</vt:lpstr>
      <vt:lpstr>Grant-writing Tips</vt:lpstr>
      <vt:lpstr>Potential Grant Title</vt:lpstr>
      <vt:lpstr>Grant-writing Tips</vt:lpstr>
      <vt:lpstr>Grant-writing Tips</vt:lpstr>
      <vt:lpstr>Grant-writing Tips</vt:lpstr>
      <vt:lpstr>Grant-writing Tips</vt:lpstr>
      <vt:lpstr>Grant-writing Tips</vt:lpstr>
      <vt:lpstr>Grant-writing Tips</vt:lpstr>
      <vt:lpstr>Grant-writing Tips</vt:lpstr>
      <vt:lpstr>Grant-writing Tips</vt:lpstr>
      <vt:lpstr>Grant-writing Tips</vt:lpstr>
      <vt:lpstr>Think about this:</vt:lpstr>
      <vt:lpstr>How can we make this about MORE?</vt:lpstr>
      <vt:lpstr>How can we make this about MORE?</vt:lpstr>
      <vt:lpstr>How can we make this about MORE?</vt:lpstr>
      <vt:lpstr>How can we make this about MORE?</vt:lpstr>
      <vt:lpstr>How can we make this about MORE?</vt:lpstr>
      <vt:lpstr>Mistakes I’ve Made Writing Grants</vt:lpstr>
      <vt:lpstr>Mistakes I’ve Made Writing Grants</vt:lpstr>
      <vt:lpstr>Ask me questions via Twitter or email!</vt:lpstr>
    </vt:vector>
  </TitlesOfParts>
  <Company>Tippecanoe School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Schools Foundation of Tippecanoe County Grant Program</dc:title>
  <dc:creator>Boyd, Gina</dc:creator>
  <cp:lastModifiedBy>Boyd, Gina</cp:lastModifiedBy>
  <cp:revision>16</cp:revision>
  <dcterms:created xsi:type="dcterms:W3CDTF">2014-10-10T02:02:19Z</dcterms:created>
  <dcterms:modified xsi:type="dcterms:W3CDTF">2017-06-08T03:31:41Z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0x010100C987E414F6962944A24BA67BE815AA08</vt:lpwstr>
  </property>
</Properties>
</file>